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FF5"/>
    <a:srgbClr val="C5F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DA789-CDF1-442D-9C0C-B79D681CB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9F0725-681C-4CBE-BDC7-2DC383E52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3AE846-F77F-4612-8189-9BCC5495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0E2DF6-A081-49CC-92F9-7FE95B630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11E046-803E-4FBF-991D-21F45F4A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18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64C85-7163-43B8-916C-D52F0138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D29669-847E-42FB-AA30-35393DFD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564946-C66F-4225-AD47-45428EF3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4DA9B3-5D3D-4438-8F1A-00C59601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C0BB3D-7426-4E9F-9A31-EE1E74CD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1B1C60-FCFF-43F1-A6BD-3E778219F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9E7DD7-2B27-4E16-A5A0-1CDBBDB51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7EEFCF-42BF-40F8-A12E-46AD6589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0C632-B996-4D7D-8EB4-0FCD6A458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29A9F9-3AD1-4086-A0DA-2CF6E9D9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2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9A0D4-5260-46B5-804E-50C5A8B8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4D35BE-A3E9-455C-B1C2-A52241FB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E60175-D87C-4443-B363-207B5FEC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AD339D-4E0E-4DBF-A03B-A68A7962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06D967-071A-4673-9C66-93F13B41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31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99B2F-2192-4D2D-9FBD-78541F9C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A04D2B-D45A-4E5E-B7EB-C69078426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69F1B3-7DC4-49E8-8416-9A2AB5D2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001198-EF95-4F52-9FA9-6205DD78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0915AA-5827-439A-A2BA-9E0DF709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97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19EEE-9FFD-4CAF-9928-C133758B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72F3B2-451B-466F-BBFD-91458F9DA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58ACDC-D65D-467C-958D-6E00B1343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B4CC02-B389-4760-AB1C-9059091C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4DDE83-B7A8-4A44-B80A-762EE1C0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BE12A3-CF1B-4124-8832-504F2CEB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75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64839-EAFF-4232-A3D3-F467B07D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CD2476-2072-43AB-9612-F85B8FA50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9B39EE-97E5-4737-9DB5-F343C4094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6E98A16-FD61-4642-8344-429364433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A79FBFA-7A3A-4594-8966-348A778C2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468DB8-D010-4971-B024-B013F26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138365-906F-4692-9102-D8C19C16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2BFEC2E-BB5F-4075-8560-6B04CBC5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92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689DA-4742-4E22-A965-6AB5BBC3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CE136CE-0ED2-4CFB-8EEE-7F201D0DF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98C80A-6D43-4D82-8832-A2AB995D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043B60F-7EDD-4167-B1D1-4FEB6969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94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FFF43E1-9405-4250-9B9B-FC8B63914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2F55606-D800-4A52-8753-615A4847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70EB13-A336-4106-B24C-383424A5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96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573D5-BBB5-4447-8938-489092A6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E0CE8-2351-4C20-AAAD-12438F427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F3A2D3-5625-4240-A00B-4474D26C3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E14184-F2BC-4A49-B0C8-A7B28EE7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1265AC-FF71-4722-906E-1B512E91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4ED258-D83A-4526-BF8C-9888EEBA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392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88334-8ED7-40C5-80F2-B7DC8343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902079-FD73-48B4-8C73-26AC6CF8A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7BEAB5-9184-441C-9307-471EC678F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4D2BAE-62A8-45A4-BF79-4BBE5CA94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760169-68A8-4B81-8700-594FBA2C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B3287F-3233-468B-B8E3-9837A51F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9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305335C-E142-4D5D-8CF9-3AD65FE4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35D6E6-8A08-4856-95C4-DC7B22A88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8E8618-B1F8-40C2-92D6-1A14A4135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4C0D3-037C-45B0-B3E2-579EFB051BBF}" type="datetimeFigureOut">
              <a:rPr lang="pt-BR" smtClean="0"/>
              <a:t>23/08/2018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C54AC3-0F26-440B-BF93-2B4FFF1AA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ADAA03-48DC-4CC0-BEC7-18F3D9ABF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A96EB-9AAC-45D2-B8C2-62C91D623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27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C250E3C-E6FE-475D-A99E-CB5EE0DA1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AC1EC-C0E2-4F05-8E5F-B4987A7F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Over </a:t>
            </a:r>
            <a:r>
              <a:rPr lang="pt-BR" dirty="0" err="1"/>
              <a:t>the</a:t>
            </a:r>
            <a:r>
              <a:rPr lang="pt-BR" dirty="0"/>
              <a:t> Garden </a:t>
            </a:r>
            <a:r>
              <a:rPr lang="pt-BR" dirty="0" err="1"/>
              <a:t>wall</a:t>
            </a:r>
            <a:r>
              <a:rPr lang="pt-BR" dirty="0"/>
              <a:t>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FDF8883-F538-4C4A-915C-EE4341DB7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26" y="1779327"/>
            <a:ext cx="5957704" cy="471354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5252D6-2006-4BFC-A20C-518FA60B2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040" y="3970116"/>
            <a:ext cx="4722471" cy="26563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5F1C913-E2AC-4BAA-BAD9-EF80DBDFF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972" y="365125"/>
            <a:ext cx="5576425" cy="313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533D5-1E64-48E3-B1FD-EE8DAAB8F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Tolkien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EF3132-EB23-4B5D-A75E-F84D5DEF6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4" y="1385786"/>
            <a:ext cx="4621295" cy="520209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C6E5D0-C05C-4F9C-B07A-9800FCC2A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77" y="1568770"/>
            <a:ext cx="4365585" cy="48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41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0D962-137E-489D-862C-5BE1DF88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Shigeru Miyamoto</a:t>
            </a:r>
            <a:br>
              <a:rPr lang="pt-PT" dirty="0"/>
            </a:b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AAB30C3-EB33-47B8-9C00-16015B164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3" y="1027906"/>
            <a:ext cx="7458392" cy="517612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44058E-1A33-46F6-8A29-612D4ABF0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688" y="479534"/>
            <a:ext cx="4111669" cy="572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2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6BB45-F484-48DF-A281-21E6F582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Lenda do herói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57A85E9-E6C6-4778-8F4A-401AE8018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" y="1397362"/>
            <a:ext cx="8327920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B30D0D-1EB9-4F37-8045-2A760BC92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148" y="181517"/>
            <a:ext cx="3298785" cy="509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5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6F1C3-DE6B-4F9F-A6CB-83FC7851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RPGs</a:t>
            </a:r>
            <a:r>
              <a:rPr lang="pt-BR" dirty="0"/>
              <a:t>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15F3667-9107-4E1D-9127-09E714AD1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4" y="1253330"/>
            <a:ext cx="11334168" cy="5425261"/>
          </a:xfrm>
        </p:spPr>
      </p:pic>
    </p:spTree>
    <p:extLst>
      <p:ext uri="{BB962C8B-B14F-4D97-AF65-F5344CB8AC3E}">
        <p14:creationId xmlns:p14="http://schemas.microsoft.com/office/powerpoint/2010/main" val="2232002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36A9E-D79B-4957-BF3F-CB1A0798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Estações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B8E5C15-9813-49F0-895C-6F4DCD525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5" y="1174178"/>
            <a:ext cx="6819032" cy="519189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446020-86B9-43D1-B50C-7CF319092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39" y="81023"/>
            <a:ext cx="4290853" cy="613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D372A40-4DA5-4E07-A065-114B6A671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4" r="-2" b="10693"/>
          <a:stretch/>
        </p:blipFill>
        <p:spPr>
          <a:xfrm>
            <a:off x="4493436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6451640 w 7698564"/>
              <a:gd name="connsiteY3" fmla="*/ 0 h 3346705"/>
              <a:gd name="connsiteX4" fmla="*/ 6451640 w 7698564"/>
              <a:gd name="connsiteY4" fmla="*/ 479 h 3346705"/>
              <a:gd name="connsiteX5" fmla="*/ 7698564 w 7698564"/>
              <a:gd name="connsiteY5" fmla="*/ 479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F6BBA2-438D-4CE0-AF8F-CF7BB095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4" r="2" b="2578"/>
          <a:stretch/>
        </p:blipFill>
        <p:spPr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66DD10A-3774-48D2-9445-07E490DC9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58" r="-1" b="11323"/>
          <a:stretch/>
        </p:blipFill>
        <p:spPr>
          <a:xfrm>
            <a:off x="6350089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3DCEF6F-2312-4288-BEC3-A971AA993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3055"/>
          <a:stretch/>
        </p:blipFill>
        <p:spPr>
          <a:xfrm>
            <a:off x="20" y="3511295"/>
            <a:ext cx="769854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2134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D1B9BA-AB0D-460D-A57A-5D78FA19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4070AF2-6CD0-47AD-A0FC-6C72AFB6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400929"/>
            <a:ext cx="2438400" cy="2286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87A4EC7-7925-466A-9886-F150DD4A6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269" y="3429000"/>
            <a:ext cx="2602914" cy="2279259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F2BC47D-D004-495E-8A05-CC6FAE1C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Nes</a:t>
            </a:r>
            <a:r>
              <a:rPr lang="pt-BR" dirty="0"/>
              <a:t> </a:t>
            </a:r>
            <a:r>
              <a:rPr lang="pt-BR" dirty="0" err="1"/>
              <a:t>pixelart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875AFC7-B6CE-430F-BC9B-97BEB7D5D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04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417E257-102B-40CC-842B-B78927CC0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8" r="1" b="11357"/>
          <a:stretch/>
        </p:blipFill>
        <p:spPr>
          <a:xfrm>
            <a:off x="324249" y="314147"/>
            <a:ext cx="4583555" cy="20285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6B95E8-CDF5-4B31-8B9A-0A1F1556A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2" r="13353" b="-2"/>
          <a:stretch/>
        </p:blipFill>
        <p:spPr>
          <a:xfrm>
            <a:off x="324249" y="2417724"/>
            <a:ext cx="4583555" cy="41157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7509D65-2810-4475-9965-B16CBFB89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8" r="10021" b="-2"/>
          <a:stretch/>
        </p:blipFill>
        <p:spPr>
          <a:xfrm>
            <a:off x="5011264" y="324495"/>
            <a:ext cx="4542127" cy="41157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C850239-E102-48BC-9041-BE6A55608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35" r="18621" b="4"/>
          <a:stretch/>
        </p:blipFill>
        <p:spPr>
          <a:xfrm>
            <a:off x="9630178" y="316371"/>
            <a:ext cx="2237573" cy="202851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6FE0FD0-8BD7-4FA6-BAEC-CBF7AE7425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06" r="12764" b="-4"/>
          <a:stretch/>
        </p:blipFill>
        <p:spPr>
          <a:xfrm>
            <a:off x="9630176" y="2417727"/>
            <a:ext cx="2250442" cy="20299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2CE123-51E1-4CCB-823A-4E8505585E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73" r="18474" b="1"/>
          <a:stretch/>
        </p:blipFill>
        <p:spPr>
          <a:xfrm>
            <a:off x="4991493" y="4544616"/>
            <a:ext cx="6876257" cy="1988889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214730F-EB77-4EF0-BF37-92D76BCC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STARDEW VALLEY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51319CF6-2C14-4697-BAB1-6AF5D656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97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6A4B5-25EA-460D-B1C3-2706DC44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Legend</a:t>
            </a:r>
            <a:r>
              <a:rPr lang="pt-BR" dirty="0"/>
              <a:t> of </a:t>
            </a:r>
            <a:r>
              <a:rPr lang="pt-BR" dirty="0" err="1"/>
              <a:t>zelda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5A2710-DF31-442F-B2B4-9FF7B432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22" y="2087552"/>
            <a:ext cx="3694496" cy="15485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2AFAE6-0B59-4E54-9ACC-E8531C6DF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866" y="1880408"/>
            <a:ext cx="4634712" cy="30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1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14938-6907-426C-A16D-5904F08E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Dragon </a:t>
            </a:r>
            <a:r>
              <a:rPr lang="pt-BR" dirty="0" err="1"/>
              <a:t>quest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2A00E5-B1D7-470F-8D64-77210E64A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4978"/>
            <a:ext cx="2908044" cy="29080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5337C9-718D-405B-A459-1467BE75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84" y="1974978"/>
            <a:ext cx="3535986" cy="21215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E3664A8-9DA5-488D-BDB6-3EE2995A4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78" y="1764648"/>
            <a:ext cx="2420322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5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D5511-8660-44E9-9A1A-8C9FF7CA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Legend</a:t>
            </a:r>
            <a:r>
              <a:rPr lang="pt-BR" dirty="0"/>
              <a:t> of mana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9714AD-2781-4849-A445-C28BF6370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3" y="1690687"/>
            <a:ext cx="4327123" cy="466381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94611C-8608-456F-819E-86F07351D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69" y="1690687"/>
            <a:ext cx="4145078" cy="46638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D5B1F35-EFE4-412D-A5EC-8491B2A14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76" y="1690685"/>
            <a:ext cx="3299493" cy="46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7B69B-2128-4255-B386-8C27E6B5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Chrono</a:t>
            </a:r>
            <a:r>
              <a:rPr lang="pt-BR" dirty="0"/>
              <a:t> trigger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ABDB23A-F052-4D43-B4F5-D0883534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7" y="1505493"/>
            <a:ext cx="3427776" cy="227942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79BEC-CD8D-4F37-8A0A-5DDCFA22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9" y="3913987"/>
            <a:ext cx="4929403" cy="27779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FFEDDF-F565-46BB-8D4D-3FB39DB8B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009" y="1361633"/>
            <a:ext cx="6114178" cy="49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1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61DAF-2B05-48A6-8245-17C435F0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Gumball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0F304E1-A0B3-4C17-B51D-84E836CEB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2" y="1729589"/>
            <a:ext cx="4611807" cy="476328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EA68F9-B159-415D-A996-7A383D95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84" y="365125"/>
            <a:ext cx="6772716" cy="45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412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27</Words>
  <Application>Microsoft Office PowerPoint</Application>
  <PresentationFormat>Widescreen</PresentationFormat>
  <Paragraphs>13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Nes pixelart</vt:lpstr>
      <vt:lpstr>STARDEW VALLEY</vt:lpstr>
      <vt:lpstr>Legend of zelda</vt:lpstr>
      <vt:lpstr>Dragon quest</vt:lpstr>
      <vt:lpstr>Legend of mana</vt:lpstr>
      <vt:lpstr>Chrono trigger </vt:lpstr>
      <vt:lpstr>Gumball</vt:lpstr>
      <vt:lpstr>Over the Garden wall </vt:lpstr>
      <vt:lpstr>Tolkien </vt:lpstr>
      <vt:lpstr>Shigeru Miyamoto </vt:lpstr>
      <vt:lpstr>Lenda do herói </vt:lpstr>
      <vt:lpstr>RPGs </vt:lpstr>
      <vt:lpstr>Estações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tayla</dc:creator>
  <cp:lastModifiedBy>Mario Henrique</cp:lastModifiedBy>
  <cp:revision>11</cp:revision>
  <dcterms:created xsi:type="dcterms:W3CDTF">2018-08-23T03:26:41Z</dcterms:created>
  <dcterms:modified xsi:type="dcterms:W3CDTF">2018-08-23T03:53:40Z</dcterms:modified>
</cp:coreProperties>
</file>